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616825" cy="7616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9" userDrawn="1">
          <p15:clr>
            <a:srgbClr val="A4A3A4"/>
          </p15:clr>
        </p15:guide>
        <p15:guide id="2" pos="23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A22"/>
    <a:srgbClr val="F58220"/>
    <a:srgbClr val="425364"/>
    <a:srgbClr val="00917E"/>
    <a:srgbClr val="FFDB00"/>
    <a:srgbClr val="47296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2166" y="72"/>
      </p:cViewPr>
      <p:guideLst>
        <p:guide orient="horz" pos="2399"/>
        <p:guide pos="23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104" y="1246550"/>
            <a:ext cx="5712619" cy="2651783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104" y="4000597"/>
            <a:ext cx="5712619" cy="1838969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0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6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0790" y="405526"/>
            <a:ext cx="1642378" cy="64549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658" y="405526"/>
            <a:ext cx="4831923" cy="64549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7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-2"/>
            <a:ext cx="7616825" cy="654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16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89" y="1898919"/>
            <a:ext cx="6569512" cy="3168388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89" y="5097280"/>
            <a:ext cx="6569512" cy="1666180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1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658" y="2027627"/>
            <a:ext cx="3237151" cy="4832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6018" y="2027627"/>
            <a:ext cx="3237151" cy="4832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4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405525"/>
            <a:ext cx="6569512" cy="14722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649" y="1867181"/>
            <a:ext cx="3222274" cy="915077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49" y="2782258"/>
            <a:ext cx="3222274" cy="40922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6019" y="1867181"/>
            <a:ext cx="3238143" cy="915077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6019" y="2782258"/>
            <a:ext cx="3238143" cy="40922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8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64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64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507789"/>
            <a:ext cx="2456624" cy="1777259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143" y="1096683"/>
            <a:ext cx="3856018" cy="5412882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2285049"/>
            <a:ext cx="2456624" cy="4233332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6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507789"/>
            <a:ext cx="2456624" cy="1777259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8143" y="1096683"/>
            <a:ext cx="3856018" cy="5412882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2285049"/>
            <a:ext cx="2456624" cy="4233332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4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657" y="405525"/>
            <a:ext cx="6569512" cy="1472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57" y="2027627"/>
            <a:ext cx="6569512" cy="4832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657" y="7059670"/>
            <a:ext cx="1713786" cy="405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9AFA4-C8AE-40D0-9A30-1360F716F9BF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3074" y="7059670"/>
            <a:ext cx="2570678" cy="405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79382" y="7059670"/>
            <a:ext cx="1713786" cy="405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1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265834" y="3808412"/>
            <a:ext cx="1946652" cy="1004414"/>
            <a:chOff x="5560470" y="2857881"/>
            <a:chExt cx="1946652" cy="1004414"/>
          </a:xfrm>
        </p:grpSpPr>
        <p:grpSp>
          <p:nvGrpSpPr>
            <p:cNvPr id="50" name="Group 49"/>
            <p:cNvGrpSpPr/>
            <p:nvPr/>
          </p:nvGrpSpPr>
          <p:grpSpPr>
            <a:xfrm>
              <a:off x="5560471" y="2857881"/>
              <a:ext cx="1946651" cy="801002"/>
              <a:chOff x="4622008" y="3856765"/>
              <a:chExt cx="1946651" cy="801002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4622008" y="3856765"/>
                <a:ext cx="1946651" cy="801002"/>
                <a:chOff x="4025524" y="2136982"/>
                <a:chExt cx="1946651" cy="801002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4025524" y="2136982"/>
                  <a:ext cx="1890693" cy="801002"/>
                </a:xfrm>
                <a:prstGeom prst="rect">
                  <a:avLst/>
                </a:prstGeom>
                <a:solidFill>
                  <a:srgbClr val="0091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4032059" y="2140325"/>
                  <a:ext cx="1838200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Saving this as a PNG file is recommended for best quality. How to save as a PNG file:</a:t>
                  </a:r>
                </a:p>
                <a:p>
                  <a:endParaRPr lang="en-US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4032058" y="2354190"/>
                  <a:ext cx="19401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28600" indent="-228600">
                    <a:buFont typeface="+mj-lt"/>
                    <a:buAutoNum type="arabicPeriod"/>
                  </a:pP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 the top menu click </a:t>
                  </a:r>
                  <a:r>
                    <a:rPr lang="en-US" sz="600" b="1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File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Click </a:t>
                  </a:r>
                  <a:r>
                    <a:rPr lang="en-US" sz="600" b="1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Save As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 the </a:t>
                  </a:r>
                  <a:r>
                    <a:rPr lang="en-US" sz="600" b="1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Save as type</a:t>
                  </a:r>
                  <a:r>
                    <a:rPr lang="en-US" sz="600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section select:</a:t>
                  </a:r>
                  <a:endParaRPr lang="en-US" sz="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52" name="Picture 2" descr="C:\Users\ses54716\Desktop\PNG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7536" y="4443305"/>
                <a:ext cx="1559120" cy="1375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5560470" y="3646851"/>
              <a:ext cx="1890693" cy="215444"/>
            </a:xfrm>
            <a:prstGeom prst="rect">
              <a:avLst/>
            </a:prstGeom>
            <a:solidFill>
              <a:srgbClr val="F5822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Delete this box before saving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FFD399C-EEE5-4D8C-8D11-8549688F1C6E}"/>
              </a:ext>
            </a:extLst>
          </p:cNvPr>
          <p:cNvSpPr txBox="1"/>
          <p:nvPr/>
        </p:nvSpPr>
        <p:spPr>
          <a:xfrm>
            <a:off x="659397" y="6762472"/>
            <a:ext cx="36659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baseline="30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17th May 2023</a:t>
            </a:r>
            <a:endParaRPr lang="en-AU" sz="26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4D767B-A6B6-4C04-AE06-DD1C47E546E8}"/>
              </a:ext>
            </a:extLst>
          </p:cNvPr>
          <p:cNvSpPr txBox="1"/>
          <p:nvPr/>
        </p:nvSpPr>
        <p:spPr>
          <a:xfrm>
            <a:off x="681082" y="7074773"/>
            <a:ext cx="234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#ThankyouSES</a:t>
            </a:r>
            <a:endParaRPr lang="en-A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DB29F6-6B01-EBEA-A6D9-804B3B5D5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-2"/>
            <a:ext cx="7616825" cy="6497514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8" name="Content Placeholder 2">
            <a:extLst>
              <a:ext uri="{FF2B5EF4-FFF2-40B4-BE49-F238E27FC236}">
                <a16:creationId xmlns:a16="http://schemas.microsoft.com/office/drawing/2014/main" id="{37670C59-F234-B31F-EB9F-05FA72C50C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6469787"/>
            <a:ext cx="7616825" cy="11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60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449</TotalTime>
  <Words>47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VICSES Rosedale Unit 2018 - 2019 Activity</dc:title>
  <dc:creator>DANIEL VERKYS</dc:creator>
  <cp:lastModifiedBy>DANIEL VERKYS</cp:lastModifiedBy>
  <cp:revision>47</cp:revision>
  <dcterms:created xsi:type="dcterms:W3CDTF">2019-07-09T04:44:43Z</dcterms:created>
  <dcterms:modified xsi:type="dcterms:W3CDTF">2025-04-14T01:47:54Z</dcterms:modified>
</cp:coreProperties>
</file>